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7068800" cy="9601200"/>
  <p:notesSz cx="14355763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AA233E-5171-4FCA-83D6-2D1B38D9CC62}" v="3" dt="2022-02-07T12:50:49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dor Gwynn" userId="22a39a2d-1373-4a00-978d-7629ab741dc4" providerId="ADAL" clId="{CCAA233E-5171-4FCA-83D6-2D1B38D9CC62}"/>
    <pc:docChg chg="custSel modSld">
      <pc:chgData name="Tudor Gwynn" userId="22a39a2d-1373-4a00-978d-7629ab741dc4" providerId="ADAL" clId="{CCAA233E-5171-4FCA-83D6-2D1B38D9CC62}" dt="2022-02-07T12:50:58.301" v="7" actId="1076"/>
      <pc:docMkLst>
        <pc:docMk/>
      </pc:docMkLst>
      <pc:sldChg chg="addSp delSp modSp mod">
        <pc:chgData name="Tudor Gwynn" userId="22a39a2d-1373-4a00-978d-7629ab741dc4" providerId="ADAL" clId="{CCAA233E-5171-4FCA-83D6-2D1B38D9CC62}" dt="2022-02-07T12:50:58.301" v="7" actId="1076"/>
        <pc:sldMkLst>
          <pc:docMk/>
          <pc:sldMk cId="46647421" sldId="258"/>
        </pc:sldMkLst>
        <pc:spChg chg="del">
          <ac:chgData name="Tudor Gwynn" userId="22a39a2d-1373-4a00-978d-7629ab741dc4" providerId="ADAL" clId="{CCAA233E-5171-4FCA-83D6-2D1B38D9CC62}" dt="2022-02-07T12:50:39.089" v="4" actId="478"/>
          <ac:spMkLst>
            <pc:docMk/>
            <pc:sldMk cId="46647421" sldId="258"/>
            <ac:spMk id="138" creationId="{9703221D-A76D-4F68-866D-181798DFAEC7}"/>
          </ac:spMkLst>
        </pc:spChg>
        <pc:spChg chg="del">
          <ac:chgData name="Tudor Gwynn" userId="22a39a2d-1373-4a00-978d-7629ab741dc4" providerId="ADAL" clId="{CCAA233E-5171-4FCA-83D6-2D1B38D9CC62}" dt="2022-02-07T12:50:32.942" v="1" actId="478"/>
          <ac:spMkLst>
            <pc:docMk/>
            <pc:sldMk cId="46647421" sldId="258"/>
            <ac:spMk id="139" creationId="{ACE73A2C-2D3A-4E04-B2B7-9180A604E0E0}"/>
          </ac:spMkLst>
        </pc:spChg>
        <pc:cxnChg chg="del">
          <ac:chgData name="Tudor Gwynn" userId="22a39a2d-1373-4a00-978d-7629ab741dc4" providerId="ADAL" clId="{CCAA233E-5171-4FCA-83D6-2D1B38D9CC62}" dt="2022-02-07T12:50:36.910" v="3" actId="478"/>
          <ac:cxnSpMkLst>
            <pc:docMk/>
            <pc:sldMk cId="46647421" sldId="258"/>
            <ac:cxnSpMk id="8" creationId="{8C5AB11E-F5D8-49D9-A836-412E3ACFE302}"/>
          </ac:cxnSpMkLst>
        </pc:cxnChg>
        <pc:cxnChg chg="del mod">
          <ac:chgData name="Tudor Gwynn" userId="22a39a2d-1373-4a00-978d-7629ab741dc4" providerId="ADAL" clId="{CCAA233E-5171-4FCA-83D6-2D1B38D9CC62}" dt="2022-02-07T12:50:45.299" v="5" actId="21"/>
          <ac:cxnSpMkLst>
            <pc:docMk/>
            <pc:sldMk cId="46647421" sldId="258"/>
            <ac:cxnSpMk id="123" creationId="{9D3E5799-316D-425F-B79F-091715E2D4E3}"/>
          </ac:cxnSpMkLst>
        </pc:cxnChg>
        <pc:cxnChg chg="del mod">
          <ac:chgData name="Tudor Gwynn" userId="22a39a2d-1373-4a00-978d-7629ab741dc4" providerId="ADAL" clId="{CCAA233E-5171-4FCA-83D6-2D1B38D9CC62}" dt="2022-02-07T12:50:31.188" v="0" actId="478"/>
          <ac:cxnSpMkLst>
            <pc:docMk/>
            <pc:sldMk cId="46647421" sldId="258"/>
            <ac:cxnSpMk id="131" creationId="{B4A3F366-F7F2-4681-A626-BB6A8504E695}"/>
          </ac:cxnSpMkLst>
        </pc:cxnChg>
        <pc:cxnChg chg="del">
          <ac:chgData name="Tudor Gwynn" userId="22a39a2d-1373-4a00-978d-7629ab741dc4" providerId="ADAL" clId="{CCAA233E-5171-4FCA-83D6-2D1B38D9CC62}" dt="2022-02-07T12:50:35.622" v="2" actId="478"/>
          <ac:cxnSpMkLst>
            <pc:docMk/>
            <pc:sldMk cId="46647421" sldId="258"/>
            <ac:cxnSpMk id="135" creationId="{579CBE36-8EB2-486D-86A0-6E486BDC3AF9}"/>
          </ac:cxnSpMkLst>
        </pc:cxnChg>
        <pc:cxnChg chg="add mod">
          <ac:chgData name="Tudor Gwynn" userId="22a39a2d-1373-4a00-978d-7629ab741dc4" providerId="ADAL" clId="{CCAA233E-5171-4FCA-83D6-2D1B38D9CC62}" dt="2022-02-07T12:50:58.301" v="7" actId="1076"/>
          <ac:cxnSpMkLst>
            <pc:docMk/>
            <pc:sldMk cId="46647421" sldId="258"/>
            <ac:cxnSpMk id="142" creationId="{339F4596-CAEB-4CE9-B1A9-BAC40C27B3D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94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46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1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2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90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3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3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02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29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59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52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554D1-F481-47A5-BBA7-7BBBC27A2CC2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2DA0-1BEA-49F2-B3B8-6F415DF13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38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4401FE-4E14-4B5E-BF45-F40477F9AA07}"/>
              </a:ext>
            </a:extLst>
          </p:cNvPr>
          <p:cNvSpPr txBox="1"/>
          <p:nvPr/>
        </p:nvSpPr>
        <p:spPr>
          <a:xfrm rot="19674882">
            <a:off x="4717051" y="3181039"/>
            <a:ext cx="6304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chemeClr val="bg1">
                    <a:lumMod val="95000"/>
                  </a:schemeClr>
                </a:solidFill>
              </a:rPr>
              <a:t>Draft</a:t>
            </a:r>
            <a:endParaRPr lang="en-GB" sz="20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0" name="Rounded Rectangle 11">
            <a:extLst>
              <a:ext uri="{FF2B5EF4-FFF2-40B4-BE49-F238E27FC236}">
                <a16:creationId xmlns:a16="http://schemas.microsoft.com/office/drawing/2014/main" id="{73BE4B53-B169-4BEC-B193-ACA2B37B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812" y="1520471"/>
            <a:ext cx="801165" cy="49824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Chief Executive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Rounded Rectangle 11">
            <a:extLst>
              <a:ext uri="{FF2B5EF4-FFF2-40B4-BE49-F238E27FC236}">
                <a16:creationId xmlns:a16="http://schemas.microsoft.com/office/drawing/2014/main" id="{0944D3E1-D74B-4219-88AA-37D0F1F64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747" y="2107726"/>
            <a:ext cx="972843" cy="49824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 to the Chief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Executive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ounded Rectangle 45">
            <a:extLst>
              <a:ext uri="{FF2B5EF4-FFF2-40B4-BE49-F238E27FC236}">
                <a16:creationId xmlns:a16="http://schemas.microsoft.com/office/drawing/2014/main" id="{844C3C42-ADEA-42EB-885F-E03F20610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340" y="6488646"/>
            <a:ext cx="893444" cy="441639"/>
          </a:xfrm>
          <a:prstGeom prst="roundRect">
            <a:avLst>
              <a:gd name="adj" fmla="val 16667"/>
            </a:avLst>
          </a:prstGeom>
          <a:pattFill prst="dashHorz">
            <a:fgClr>
              <a:srgbClr val="CCCCCC"/>
            </a:fgClr>
            <a:bgClr>
              <a:srgbClr val="FFFFFF"/>
            </a:bgClr>
          </a:patt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sz="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Customer Service Assistant x 2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ounded Rectangle 11">
            <a:extLst>
              <a:ext uri="{FF2B5EF4-FFF2-40B4-BE49-F238E27FC236}">
                <a16:creationId xmlns:a16="http://schemas.microsoft.com/office/drawing/2014/main" id="{E755314F-A14C-43F1-880E-B9AC17020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897" y="6493784"/>
            <a:ext cx="893444" cy="431362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sz="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Customer Service Assistant x 2</a:t>
            </a:r>
          </a:p>
        </p:txBody>
      </p:sp>
      <p:sp>
        <p:nvSpPr>
          <p:cNvPr id="152" name="Rounded Rectangle 11">
            <a:extLst>
              <a:ext uri="{FF2B5EF4-FFF2-40B4-BE49-F238E27FC236}">
                <a16:creationId xmlns:a16="http://schemas.microsoft.com/office/drawing/2014/main" id="{69E30CCD-7F40-4987-8DE6-9229120D8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1292" y="3742895"/>
            <a:ext cx="801165" cy="4982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 Director, Visitor &amp; Site         Operations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8A94D6D-E540-4A3C-8168-C051120FC00C}"/>
              </a:ext>
            </a:extLst>
          </p:cNvPr>
          <p:cNvGrpSpPr/>
          <p:nvPr/>
        </p:nvGrpSpPr>
        <p:grpSpPr>
          <a:xfrm>
            <a:off x="337441" y="3269972"/>
            <a:ext cx="1756184" cy="3664394"/>
            <a:chOff x="675907" y="1201257"/>
            <a:chExt cx="1973079" cy="3981338"/>
          </a:xfrm>
        </p:grpSpPr>
        <p:sp>
          <p:nvSpPr>
            <p:cNvPr id="141" name="Rounded Rectangle 45">
              <a:extLst>
                <a:ext uri="{FF2B5EF4-FFF2-40B4-BE49-F238E27FC236}">
                  <a16:creationId xmlns:a16="http://schemas.microsoft.com/office/drawing/2014/main" id="{C23C96B5-991D-41B1-9CFA-0CED85C6D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8874" y="4642051"/>
              <a:ext cx="900112" cy="539750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rgbClr val="CCCCCC"/>
              </a:fgClr>
              <a:bgClr>
                <a:srgbClr val="FFFFFF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Finance           Assistant</a:t>
              </a:r>
              <a:endParaRPr kumimoji="0" lang="en-US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ounded Rectangle 11">
              <a:extLst>
                <a:ext uri="{FF2B5EF4-FFF2-40B4-BE49-F238E27FC236}">
                  <a16:creationId xmlns:a16="http://schemas.microsoft.com/office/drawing/2014/main" id="{765E103D-5DF2-479D-9097-BCD1A6D6A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890" y="1201257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Finance &amp;            Resource Director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ounded Rectangle 11">
              <a:extLst>
                <a:ext uri="{FF2B5EF4-FFF2-40B4-BE49-F238E27FC236}">
                  <a16:creationId xmlns:a16="http://schemas.microsoft.com/office/drawing/2014/main" id="{F07D5A06-7B34-4C04-9E0C-873C6DC72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890" y="2780805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HR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ounded Rectangle 11">
              <a:extLst>
                <a:ext uri="{FF2B5EF4-FFF2-40B4-BE49-F238E27FC236}">
                  <a16:creationId xmlns:a16="http://schemas.microsoft.com/office/drawing/2014/main" id="{1CF97ED5-CCF1-4A0F-A91A-CAFBDB8FE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890" y="3706303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ts val="100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Finance           Accountant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ounded Rectangle 11">
              <a:extLst>
                <a:ext uri="{FF2B5EF4-FFF2-40B4-BE49-F238E27FC236}">
                  <a16:creationId xmlns:a16="http://schemas.microsoft.com/office/drawing/2014/main" id="{87DEA3C0-A5B4-4DCC-BC95-E60D9BFC4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07" y="4641257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ts val="100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Finance           Assistant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998C089D-3B7A-49E8-B64F-209066BB4611}"/>
                </a:ext>
              </a:extLst>
            </p:cNvPr>
            <p:cNvCxnSpPr>
              <a:stCxn id="143" idx="1"/>
              <a:endCxn id="155" idx="1"/>
            </p:cNvCxnSpPr>
            <p:nvPr/>
          </p:nvCxnSpPr>
          <p:spPr>
            <a:xfrm rot="10800000" flipV="1">
              <a:off x="675908" y="1471925"/>
              <a:ext cx="221983" cy="3440001"/>
            </a:xfrm>
            <a:prstGeom prst="bentConnector3">
              <a:avLst>
                <a:gd name="adj1" fmla="val 21569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A3A898CF-1EFD-41DE-8628-C0514B0D8CE6}"/>
                </a:ext>
              </a:extLst>
            </p:cNvPr>
            <p:cNvCxnSpPr>
              <a:cxnSpLocks/>
              <a:stCxn id="143" idx="1"/>
              <a:endCxn id="154" idx="1"/>
            </p:cNvCxnSpPr>
            <p:nvPr/>
          </p:nvCxnSpPr>
          <p:spPr>
            <a:xfrm rot="10800000" flipV="1">
              <a:off x="897890" y="1471926"/>
              <a:ext cx="14268" cy="2505046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74BCF57-BA89-47E4-9C6A-D128622ABD88}"/>
                </a:ext>
              </a:extLst>
            </p:cNvPr>
            <p:cNvCxnSpPr>
              <a:stCxn id="143" idx="2"/>
              <a:endCxn id="153" idx="0"/>
            </p:cNvCxnSpPr>
            <p:nvPr/>
          </p:nvCxnSpPr>
          <p:spPr>
            <a:xfrm>
              <a:off x="1347946" y="1742594"/>
              <a:ext cx="0" cy="10382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2F4E9C-CEDB-4D88-A5F1-DAA228F9AB9C}"/>
                </a:ext>
              </a:extLst>
            </p:cNvPr>
            <p:cNvCxnSpPr>
              <a:stCxn id="155" idx="3"/>
              <a:endCxn id="141" idx="1"/>
            </p:cNvCxnSpPr>
            <p:nvPr/>
          </p:nvCxnSpPr>
          <p:spPr>
            <a:xfrm>
              <a:off x="1576019" y="4911926"/>
              <a:ext cx="1728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E52B55D-0525-46EC-A86D-E2C3014A292F}"/>
              </a:ext>
            </a:extLst>
          </p:cNvPr>
          <p:cNvGrpSpPr/>
          <p:nvPr/>
        </p:nvGrpSpPr>
        <p:grpSpPr>
          <a:xfrm>
            <a:off x="2454583" y="3269971"/>
            <a:ext cx="2186756" cy="2856291"/>
            <a:chOff x="3275522" y="1149273"/>
            <a:chExt cx="2456829" cy="3103340"/>
          </a:xfrm>
        </p:grpSpPr>
        <p:sp>
          <p:nvSpPr>
            <p:cNvPr id="144" name="Rounded Rectangle 11">
              <a:extLst>
                <a:ext uri="{FF2B5EF4-FFF2-40B4-BE49-F238E27FC236}">
                  <a16:creationId xmlns:a16="http://schemas.microsoft.com/office/drawing/2014/main" id="{DB4F6F07-C155-4FFB-A655-C54447076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63" y="1149273"/>
              <a:ext cx="900112" cy="541337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Marketing &amp;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Development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Director 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5" name="Rounded Rectangle 11">
              <a:extLst>
                <a:ext uri="{FF2B5EF4-FFF2-40B4-BE49-F238E27FC236}">
                  <a16:creationId xmlns:a16="http://schemas.microsoft.com/office/drawing/2014/main" id="{4DC6FC46-73FE-4ED2-BA5F-EC5DFA82C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522" y="2728821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Communications &amp; Digital Content Manager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Rounded Rectangle 45">
              <a:extLst>
                <a:ext uri="{FF2B5EF4-FFF2-40B4-BE49-F238E27FC236}">
                  <a16:creationId xmlns:a16="http://schemas.microsoft.com/office/drawing/2014/main" id="{16D2E51E-9E0B-46F4-8CA1-7140E3355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62" y="3711417"/>
              <a:ext cx="900112" cy="539750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rgbClr val="CCCCCC"/>
              </a:fgClr>
              <a:bgClr>
                <a:srgbClr val="FFFFFF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Marketing  Officer</a:t>
              </a:r>
              <a:endParaRPr kumimoji="0" lang="en-US" altLang="en-US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ounded Rectangle 11">
              <a:extLst>
                <a:ext uri="{FF2B5EF4-FFF2-40B4-BE49-F238E27FC236}">
                  <a16:creationId xmlns:a16="http://schemas.microsoft.com/office/drawing/2014/main" id="{3AE24219-0981-4566-A9A0-F68BDD2BF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2239" y="3711275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Marketing  Officer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7FC84B-0E7F-4FF2-9E64-72D7D4C44553}"/>
                </a:ext>
              </a:extLst>
            </p:cNvPr>
            <p:cNvCxnSpPr>
              <a:stCxn id="144" idx="2"/>
              <a:endCxn id="168" idx="0"/>
            </p:cNvCxnSpPr>
            <p:nvPr/>
          </p:nvCxnSpPr>
          <p:spPr>
            <a:xfrm>
              <a:off x="4260119" y="1690611"/>
              <a:ext cx="0" cy="20208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41288980-745B-4E0B-A192-E872F31945FE}"/>
              </a:ext>
            </a:extLst>
          </p:cNvPr>
          <p:cNvGrpSpPr/>
          <p:nvPr/>
        </p:nvGrpSpPr>
        <p:grpSpPr>
          <a:xfrm>
            <a:off x="4991014" y="3280244"/>
            <a:ext cx="2963669" cy="3464375"/>
            <a:chOff x="5360486" y="2466311"/>
            <a:chExt cx="3329694" cy="3764022"/>
          </a:xfrm>
        </p:grpSpPr>
        <p:sp>
          <p:nvSpPr>
            <p:cNvPr id="145" name="Rounded Rectangle 11">
              <a:extLst>
                <a:ext uri="{FF2B5EF4-FFF2-40B4-BE49-F238E27FC236}">
                  <a16:creationId xmlns:a16="http://schemas.microsoft.com/office/drawing/2014/main" id="{74245ACD-4185-44B4-9046-E6BF7690A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1536" y="2466311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Content &amp;          Experience  Director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ounded Rectangle 45">
              <a:extLst>
                <a:ext uri="{FF2B5EF4-FFF2-40B4-BE49-F238E27FC236}">
                  <a16:creationId xmlns:a16="http://schemas.microsoft.com/office/drawing/2014/main" id="{00CEE904-E1E0-404D-AC4B-34B2A9D96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8155" y="4120129"/>
              <a:ext cx="900112" cy="539750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rgbClr val="CCCCCC"/>
              </a:fgClr>
              <a:bgClr>
                <a:srgbClr val="FFFFFF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Head of Learning &amp; Engagement 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ounded Rectangle 45">
              <a:extLst>
                <a:ext uri="{FF2B5EF4-FFF2-40B4-BE49-F238E27FC236}">
                  <a16:creationId xmlns:a16="http://schemas.microsoft.com/office/drawing/2014/main" id="{07B93540-59B1-4AFC-8479-9C2E3235B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8155" y="4931648"/>
              <a:ext cx="900112" cy="539750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rgbClr val="CCCCCC"/>
              </a:fgClr>
              <a:bgClr>
                <a:srgbClr val="FFFFFF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STEAM Engagement Manager</a:t>
              </a:r>
            </a:p>
          </p:txBody>
        </p:sp>
        <p:sp>
          <p:nvSpPr>
            <p:cNvPr id="193" name="Rounded Rectangle 11">
              <a:extLst>
                <a:ext uri="{FF2B5EF4-FFF2-40B4-BE49-F238E27FC236}">
                  <a16:creationId xmlns:a16="http://schemas.microsoft.com/office/drawing/2014/main" id="{9F6BCF48-E611-40B3-9E15-D57902828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753" y="4117010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Play &amp; Learning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ounded Rectangle 11">
              <a:extLst>
                <a:ext uri="{FF2B5EF4-FFF2-40B4-BE49-F238E27FC236}">
                  <a16:creationId xmlns:a16="http://schemas.microsoft.com/office/drawing/2014/main" id="{417BA2ED-F72F-47E8-A0FD-160863030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068" y="4942265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Play &amp; Learning Officer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ounded Rectangle 45">
              <a:extLst>
                <a:ext uri="{FF2B5EF4-FFF2-40B4-BE49-F238E27FC236}">
                  <a16:creationId xmlns:a16="http://schemas.microsoft.com/office/drawing/2014/main" id="{E828DBB9-F31F-4CB9-B92E-A4E15EC22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486" y="4138968"/>
              <a:ext cx="900112" cy="539750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rgbClr val="CCCCCC"/>
              </a:fgClr>
              <a:bgClr>
                <a:srgbClr val="FFFFFF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Volunteer &amp; Participation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BA112EFE-9172-4AAF-B897-DB275EE8C2DE}"/>
                </a:ext>
              </a:extLst>
            </p:cNvPr>
            <p:cNvCxnSpPr>
              <a:cxnSpLocks/>
              <a:stCxn id="191" idx="2"/>
              <a:endCxn id="192" idx="0"/>
            </p:cNvCxnSpPr>
            <p:nvPr/>
          </p:nvCxnSpPr>
          <p:spPr>
            <a:xfrm>
              <a:off x="7088212" y="4659879"/>
              <a:ext cx="0" cy="2717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DF96A561-F9C6-44CF-BF2E-3376812ADBE7}"/>
                </a:ext>
              </a:extLst>
            </p:cNvPr>
            <p:cNvCxnSpPr>
              <a:cxnSpLocks/>
              <a:stCxn id="193" idx="2"/>
              <a:endCxn id="194" idx="0"/>
            </p:cNvCxnSpPr>
            <p:nvPr/>
          </p:nvCxnSpPr>
          <p:spPr>
            <a:xfrm>
              <a:off x="8231809" y="4658348"/>
              <a:ext cx="8315" cy="2839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Rounded Rectangle 45">
              <a:extLst>
                <a:ext uri="{FF2B5EF4-FFF2-40B4-BE49-F238E27FC236}">
                  <a16:creationId xmlns:a16="http://schemas.microsoft.com/office/drawing/2014/main" id="{917BED4D-7A4A-4642-8AC1-22F4BF041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0044" y="5690583"/>
              <a:ext cx="900112" cy="539750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accent6">
                  <a:lumMod val="40000"/>
                  <a:lumOff val="60000"/>
                </a:schemeClr>
              </a:fgClr>
              <a:bgClr>
                <a:srgbClr val="FFFFFF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Events + Engagement Team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ounded Rectangle 11">
              <a:extLst>
                <a:ext uri="{FF2B5EF4-FFF2-40B4-BE49-F238E27FC236}">
                  <a16:creationId xmlns:a16="http://schemas.microsoft.com/office/drawing/2014/main" id="{CE28AF6C-E279-4C5E-98F2-69E92A8A2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752" y="5683073"/>
              <a:ext cx="900112" cy="54133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Enablers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6F7100F2-135A-4C51-B462-794FB6CE2FC9}"/>
                </a:ext>
              </a:extLst>
            </p:cNvPr>
            <p:cNvCxnSpPr>
              <a:cxnSpLocks/>
              <a:stCxn id="192" idx="2"/>
              <a:endCxn id="225" idx="0"/>
            </p:cNvCxnSpPr>
            <p:nvPr/>
          </p:nvCxnSpPr>
          <p:spPr>
            <a:xfrm>
              <a:off x="7088211" y="5471398"/>
              <a:ext cx="11889" cy="2191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C458A028-9E82-40FB-BDCD-E4EBC0CB0E08}"/>
                </a:ext>
              </a:extLst>
            </p:cNvPr>
            <p:cNvCxnSpPr>
              <a:cxnSpLocks/>
              <a:stCxn id="194" idx="2"/>
              <a:endCxn id="230" idx="0"/>
            </p:cNvCxnSpPr>
            <p:nvPr/>
          </p:nvCxnSpPr>
          <p:spPr>
            <a:xfrm flipH="1">
              <a:off x="8231808" y="5483603"/>
              <a:ext cx="8316" cy="1994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A55C36E7-6E8C-4390-ABD4-759BC9EE2232}"/>
              </a:ext>
            </a:extLst>
          </p:cNvPr>
          <p:cNvCxnSpPr>
            <a:stCxn id="143" idx="0"/>
            <a:endCxn id="146" idx="0"/>
          </p:cNvCxnSpPr>
          <p:nvPr/>
        </p:nvCxnSpPr>
        <p:spPr>
          <a:xfrm rot="5400000" flipH="1" flipV="1">
            <a:off x="6711654" y="-2523375"/>
            <a:ext cx="17298" cy="11569396"/>
          </a:xfrm>
          <a:prstGeom prst="bentConnector3">
            <a:avLst>
              <a:gd name="adj1" fmla="val 14215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83887F3B-CB37-4A98-862C-FDAAEBE09ECD}"/>
              </a:ext>
            </a:extLst>
          </p:cNvPr>
          <p:cNvCxnSpPr>
            <a:stCxn id="144" idx="0"/>
            <a:endCxn id="145" idx="0"/>
          </p:cNvCxnSpPr>
          <p:nvPr/>
        </p:nvCxnSpPr>
        <p:spPr>
          <a:xfrm rot="16200000" flipH="1">
            <a:off x="5010804" y="1590112"/>
            <a:ext cx="10273" cy="3369991"/>
          </a:xfrm>
          <a:prstGeom prst="bentConnector3">
            <a:avLst>
              <a:gd name="adj1" fmla="val -24534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F3118E29-CA28-4F69-A341-5D5568FC790E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96548" y="5754926"/>
            <a:ext cx="1067556" cy="3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9CB5631E-7D33-4DCC-A987-24C3FBEC5103}"/>
              </a:ext>
            </a:extLst>
          </p:cNvPr>
          <p:cNvCxnSpPr>
            <a:cxnSpLocks/>
          </p:cNvCxnSpPr>
          <p:nvPr/>
        </p:nvCxnSpPr>
        <p:spPr>
          <a:xfrm flipV="1">
            <a:off x="6248590" y="1748749"/>
            <a:ext cx="648222" cy="5745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058EADCF-B06D-4B96-B75E-253DB430CBA4}"/>
              </a:ext>
            </a:extLst>
          </p:cNvPr>
          <p:cNvCxnSpPr>
            <a:cxnSpLocks/>
          </p:cNvCxnSpPr>
          <p:nvPr/>
        </p:nvCxnSpPr>
        <p:spPr>
          <a:xfrm>
            <a:off x="7291430" y="1989438"/>
            <a:ext cx="0" cy="1046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ounded Rectangle 45">
            <a:extLst>
              <a:ext uri="{FF2B5EF4-FFF2-40B4-BE49-F238E27FC236}">
                <a16:creationId xmlns:a16="http://schemas.microsoft.com/office/drawing/2014/main" id="{0463FCAC-C3C0-4734-A676-B74CC57FB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505" y="1125604"/>
            <a:ext cx="801165" cy="496782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Children’s Museum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58470B2A-66A7-4EB5-B3D4-01C964A2EC4E}"/>
              </a:ext>
            </a:extLst>
          </p:cNvPr>
          <p:cNvGrpSpPr/>
          <p:nvPr/>
        </p:nvGrpSpPr>
        <p:grpSpPr>
          <a:xfrm>
            <a:off x="15992705" y="4823722"/>
            <a:ext cx="801165" cy="2925618"/>
            <a:chOff x="15906795" y="4772976"/>
            <a:chExt cx="801165" cy="2925618"/>
          </a:xfrm>
        </p:grpSpPr>
        <p:sp>
          <p:nvSpPr>
            <p:cNvPr id="237" name="Rounded Rectangle 11">
              <a:extLst>
                <a:ext uri="{FF2B5EF4-FFF2-40B4-BE49-F238E27FC236}">
                  <a16:creationId xmlns:a16="http://schemas.microsoft.com/office/drawing/2014/main" id="{3F084ED4-6934-4D2A-8311-A3A6E6924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795" y="4772976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Food Services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Rounded Rectangle 11">
              <a:extLst>
                <a:ext uri="{FF2B5EF4-FFF2-40B4-BE49-F238E27FC236}">
                  <a16:creationId xmlns:a16="http://schemas.microsoft.com/office/drawing/2014/main" id="{90702AF7-7ADB-4CA2-A598-D6AEB5667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795" y="6412972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8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Deli Chefs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Rounded Rectangle 11">
              <a:extLst>
                <a:ext uri="{FF2B5EF4-FFF2-40B4-BE49-F238E27FC236}">
                  <a16:creationId xmlns:a16="http://schemas.microsoft.com/office/drawing/2014/main" id="{DF1E5032-AD07-4845-8383-599E3FBEF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795" y="7200351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Catering Assistant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6EA92205-7827-481D-A85C-716BD8CB8EED}"/>
              </a:ext>
            </a:extLst>
          </p:cNvPr>
          <p:cNvGrpSpPr/>
          <p:nvPr/>
        </p:nvGrpSpPr>
        <p:grpSpPr>
          <a:xfrm>
            <a:off x="9603712" y="4820065"/>
            <a:ext cx="1295726" cy="2889965"/>
            <a:chOff x="9929524" y="4827064"/>
            <a:chExt cx="1295726" cy="2889965"/>
          </a:xfrm>
        </p:grpSpPr>
        <p:sp>
          <p:nvSpPr>
            <p:cNvPr id="242" name="Rounded Rectangle 11">
              <a:extLst>
                <a:ext uri="{FF2B5EF4-FFF2-40B4-BE49-F238E27FC236}">
                  <a16:creationId xmlns:a16="http://schemas.microsoft.com/office/drawing/2014/main" id="{91280FD0-648F-4B1B-B0BC-14B68A4C1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4085" y="4827064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Head of Visitor Services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ounded Rectangle 11">
              <a:extLst>
                <a:ext uri="{FF2B5EF4-FFF2-40B4-BE49-F238E27FC236}">
                  <a16:creationId xmlns:a16="http://schemas.microsoft.com/office/drawing/2014/main" id="{8D994F16-AB57-43FE-9BE6-9E7445634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4085" y="5628725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Duty Managers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Rounded Rectangle 11">
              <a:extLst>
                <a:ext uri="{FF2B5EF4-FFF2-40B4-BE49-F238E27FC236}">
                  <a16:creationId xmlns:a16="http://schemas.microsoft.com/office/drawing/2014/main" id="{6A6D1AA9-D5DB-44B1-ABAD-B4F250D14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9524" y="7218786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Front of House and Retail Staff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7" name="Rounded Rectangle 11">
              <a:extLst>
                <a:ext uri="{FF2B5EF4-FFF2-40B4-BE49-F238E27FC236}">
                  <a16:creationId xmlns:a16="http://schemas.microsoft.com/office/drawing/2014/main" id="{8AB02788-1FD2-44C7-94A1-1CA3EA679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4085" y="6442172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FOH Supervisors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FD179008-38EA-4066-9A47-30F013784509}"/>
              </a:ext>
            </a:extLst>
          </p:cNvPr>
          <p:cNvGrpSpPr/>
          <p:nvPr/>
        </p:nvGrpSpPr>
        <p:grpSpPr>
          <a:xfrm>
            <a:off x="14125201" y="4828252"/>
            <a:ext cx="1265138" cy="2917328"/>
            <a:chOff x="13738625" y="4772976"/>
            <a:chExt cx="1265138" cy="2917328"/>
          </a:xfrm>
        </p:grpSpPr>
        <p:sp>
          <p:nvSpPr>
            <p:cNvPr id="239" name="Rounded Rectangle 11">
              <a:extLst>
                <a:ext uri="{FF2B5EF4-FFF2-40B4-BE49-F238E27FC236}">
                  <a16:creationId xmlns:a16="http://schemas.microsoft.com/office/drawing/2014/main" id="{CAD6C2DF-25E3-478F-B25A-95DEC26CB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8625" y="4772976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Head of Visitor Services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Rounded Rectangle 11">
              <a:extLst>
                <a:ext uri="{FF2B5EF4-FFF2-40B4-BE49-F238E27FC236}">
                  <a16:creationId xmlns:a16="http://schemas.microsoft.com/office/drawing/2014/main" id="{BEF055AC-6E9A-4806-AAEC-E1BC6988A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8625" y="5580530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Duty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Rounded Rectangle 11">
              <a:extLst>
                <a:ext uri="{FF2B5EF4-FFF2-40B4-BE49-F238E27FC236}">
                  <a16:creationId xmlns:a16="http://schemas.microsoft.com/office/drawing/2014/main" id="{F190239D-D039-4209-817A-FFB1DC9D9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2598" y="7192061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Front of House  and Retail Staff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9" name="Rounded Rectangle 11">
              <a:extLst>
                <a:ext uri="{FF2B5EF4-FFF2-40B4-BE49-F238E27FC236}">
                  <a16:creationId xmlns:a16="http://schemas.microsoft.com/office/drawing/2014/main" id="{F05A4B12-F732-4EB8-B597-DAD41639F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8625" y="6388083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FOH Supervisors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98" name="Rounded Rectangle 11">
            <a:extLst>
              <a:ext uri="{FF2B5EF4-FFF2-40B4-BE49-F238E27FC236}">
                <a16:creationId xmlns:a16="http://schemas.microsoft.com/office/drawing/2014/main" id="{3F401065-6B15-45BF-A278-9DB7ED1C8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127" y="6431655"/>
            <a:ext cx="801165" cy="498243"/>
          </a:xfrm>
          <a:prstGeom prst="roundRect">
            <a:avLst>
              <a:gd name="adj" fmla="val 16667"/>
            </a:avLst>
          </a:prstGeom>
          <a:pattFill prst="dashHorz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Retail Supervisor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0" name="Rounded Rectangle 11">
            <a:extLst>
              <a:ext uri="{FF2B5EF4-FFF2-40B4-BE49-F238E27FC236}">
                <a16:creationId xmlns:a16="http://schemas.microsoft.com/office/drawing/2014/main" id="{780E3430-A32C-4EBA-8243-475CC8FD4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8953" y="6443358"/>
            <a:ext cx="801165" cy="49824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Retail Supervisor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AF551874-7AE1-4B4A-AF93-CA39FDF7E43B}"/>
              </a:ext>
            </a:extLst>
          </p:cNvPr>
          <p:cNvCxnSpPr>
            <a:cxnSpLocks/>
            <a:stCxn id="243" idx="0"/>
            <a:endCxn id="242" idx="2"/>
          </p:cNvCxnSpPr>
          <p:nvPr/>
        </p:nvCxnSpPr>
        <p:spPr>
          <a:xfrm flipV="1">
            <a:off x="10498856" y="5318308"/>
            <a:ext cx="0" cy="303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BE9EE6F2-815C-497A-B704-81D972D83999}"/>
              </a:ext>
            </a:extLst>
          </p:cNvPr>
          <p:cNvCxnSpPr>
            <a:cxnSpLocks/>
            <a:stCxn id="246" idx="0"/>
            <a:endCxn id="239" idx="2"/>
          </p:cNvCxnSpPr>
          <p:nvPr/>
        </p:nvCxnSpPr>
        <p:spPr>
          <a:xfrm flipV="1">
            <a:off x="14525784" y="5326495"/>
            <a:ext cx="0" cy="309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DE235246-42E5-499E-A3EE-EFD145C374CC}"/>
              </a:ext>
            </a:extLst>
          </p:cNvPr>
          <p:cNvCxnSpPr>
            <a:cxnSpLocks/>
            <a:stCxn id="297" idx="0"/>
            <a:endCxn id="243" idx="2"/>
          </p:cNvCxnSpPr>
          <p:nvPr/>
        </p:nvCxnSpPr>
        <p:spPr>
          <a:xfrm flipV="1">
            <a:off x="10498856" y="6119969"/>
            <a:ext cx="0" cy="3152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7EC08D4E-A9F6-4D5A-BBD4-9CF0965800B4}"/>
              </a:ext>
            </a:extLst>
          </p:cNvPr>
          <p:cNvCxnSpPr>
            <a:cxnSpLocks/>
            <a:stCxn id="329" idx="0"/>
            <a:endCxn id="246" idx="2"/>
          </p:cNvCxnSpPr>
          <p:nvPr/>
        </p:nvCxnSpPr>
        <p:spPr>
          <a:xfrm flipV="1">
            <a:off x="14525784" y="6134049"/>
            <a:ext cx="0" cy="309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08B912B-96AF-425B-AC37-55BCCA014FBA}"/>
              </a:ext>
            </a:extLst>
          </p:cNvPr>
          <p:cNvCxnSpPr>
            <a:cxnSpLocks/>
          </p:cNvCxnSpPr>
          <p:nvPr/>
        </p:nvCxnSpPr>
        <p:spPr>
          <a:xfrm flipV="1">
            <a:off x="14994322" y="6253849"/>
            <a:ext cx="0" cy="962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5EE1CCD0-EA56-4162-BBE9-AB1C3FDDF215}"/>
              </a:ext>
            </a:extLst>
          </p:cNvPr>
          <p:cNvCxnSpPr>
            <a:cxnSpLocks/>
          </p:cNvCxnSpPr>
          <p:nvPr/>
        </p:nvCxnSpPr>
        <p:spPr>
          <a:xfrm flipV="1">
            <a:off x="9978351" y="6288704"/>
            <a:ext cx="0" cy="95863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90F08689-D870-4D08-AED7-295B03A556BA}"/>
              </a:ext>
            </a:extLst>
          </p:cNvPr>
          <p:cNvCxnSpPr>
            <a:cxnSpLocks/>
            <a:stCxn id="251" idx="0"/>
            <a:endCxn id="250" idx="2"/>
          </p:cNvCxnSpPr>
          <p:nvPr/>
        </p:nvCxnSpPr>
        <p:spPr>
          <a:xfrm flipV="1">
            <a:off x="16393288" y="6961961"/>
            <a:ext cx="0" cy="289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8DB07B80-9CB7-4E44-82D4-2A87C073B33D}"/>
              </a:ext>
            </a:extLst>
          </p:cNvPr>
          <p:cNvCxnSpPr>
            <a:cxnSpLocks/>
            <a:stCxn id="250" idx="0"/>
            <a:endCxn id="237" idx="2"/>
          </p:cNvCxnSpPr>
          <p:nvPr/>
        </p:nvCxnSpPr>
        <p:spPr>
          <a:xfrm flipV="1">
            <a:off x="16393288" y="5321965"/>
            <a:ext cx="0" cy="11417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F55AE68-895F-4D49-A74A-45AE6E011F83}"/>
              </a:ext>
            </a:extLst>
          </p:cNvPr>
          <p:cNvGrpSpPr/>
          <p:nvPr/>
        </p:nvGrpSpPr>
        <p:grpSpPr>
          <a:xfrm>
            <a:off x="13089930" y="4828252"/>
            <a:ext cx="801165" cy="2886336"/>
            <a:chOff x="8442814" y="4105726"/>
            <a:chExt cx="801165" cy="2886336"/>
          </a:xfrm>
        </p:grpSpPr>
        <p:sp>
          <p:nvSpPr>
            <p:cNvPr id="238" name="Rounded Rectangle 11">
              <a:extLst>
                <a:ext uri="{FF2B5EF4-FFF2-40B4-BE49-F238E27FC236}">
                  <a16:creationId xmlns:a16="http://schemas.microsoft.com/office/drawing/2014/main" id="{3AB202EE-4D71-489F-8558-93F86AF81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14" y="4105726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Facilities      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Rounded Rectangle 11">
              <a:extLst>
                <a:ext uri="{FF2B5EF4-FFF2-40B4-BE49-F238E27FC236}">
                  <a16:creationId xmlns:a16="http://schemas.microsoft.com/office/drawing/2014/main" id="{CB79C8E9-DB1A-42B0-B3D6-7F6E8349A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14" y="4914927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Technical         Supervisor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Rounded Rectangle 11">
              <a:extLst>
                <a:ext uri="{FF2B5EF4-FFF2-40B4-BE49-F238E27FC236}">
                  <a16:creationId xmlns:a16="http://schemas.microsoft.com/office/drawing/2014/main" id="{A173330A-57B5-44FD-9918-F32ECD7DE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14" y="5704373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Technicians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2" name="Rounded Rectangle 11">
              <a:extLst>
                <a:ext uri="{FF2B5EF4-FFF2-40B4-BE49-F238E27FC236}">
                  <a16:creationId xmlns:a16="http://schemas.microsoft.com/office/drawing/2014/main" id="{FD8FC868-C45A-4EE6-822C-CF475836F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14" y="6493819"/>
              <a:ext cx="801165" cy="498243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Site Assistants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A5123346-A19C-4DD0-AADC-ECB622A5E833}"/>
                </a:ext>
              </a:extLst>
            </p:cNvPr>
            <p:cNvCxnSpPr>
              <a:stCxn id="238" idx="2"/>
              <a:endCxn id="245" idx="0"/>
            </p:cNvCxnSpPr>
            <p:nvPr/>
          </p:nvCxnSpPr>
          <p:spPr>
            <a:xfrm>
              <a:off x="8843397" y="4603969"/>
              <a:ext cx="0" cy="3109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F196FC19-8CE0-4BB6-8B57-5620BA72C577}"/>
                </a:ext>
              </a:extLst>
            </p:cNvPr>
            <p:cNvCxnSpPr>
              <a:stCxn id="245" idx="2"/>
              <a:endCxn id="249" idx="0"/>
            </p:cNvCxnSpPr>
            <p:nvPr/>
          </p:nvCxnSpPr>
          <p:spPr>
            <a:xfrm>
              <a:off x="8843397" y="5413170"/>
              <a:ext cx="0" cy="2912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2A12BC95-0D0E-45FB-B74A-68571B8A93E1}"/>
                </a:ext>
              </a:extLst>
            </p:cNvPr>
            <p:cNvCxnSpPr>
              <a:stCxn id="249" idx="2"/>
              <a:endCxn id="252" idx="0"/>
            </p:cNvCxnSpPr>
            <p:nvPr/>
          </p:nvCxnSpPr>
          <p:spPr>
            <a:xfrm>
              <a:off x="8843397" y="6202616"/>
              <a:ext cx="0" cy="2912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35161F9-97CD-463D-87D1-4AAB02C4103A}"/>
              </a:ext>
            </a:extLst>
          </p:cNvPr>
          <p:cNvGrpSpPr/>
          <p:nvPr/>
        </p:nvGrpSpPr>
        <p:grpSpPr>
          <a:xfrm>
            <a:off x="11130735" y="4817045"/>
            <a:ext cx="801165" cy="2095256"/>
            <a:chOff x="9503228" y="4101199"/>
            <a:chExt cx="801165" cy="2078829"/>
          </a:xfrm>
        </p:grpSpPr>
        <p:sp>
          <p:nvSpPr>
            <p:cNvPr id="241" name="Rounded Rectangle 11">
              <a:extLst>
                <a:ext uri="{FF2B5EF4-FFF2-40B4-BE49-F238E27FC236}">
                  <a16:creationId xmlns:a16="http://schemas.microsoft.com/office/drawing/2014/main" id="{64A15424-CA4F-4969-A4DF-AFB724B00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3228" y="4101199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Facilities      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Rounded Rectangle 11">
              <a:extLst>
                <a:ext uri="{FF2B5EF4-FFF2-40B4-BE49-F238E27FC236}">
                  <a16:creationId xmlns:a16="http://schemas.microsoft.com/office/drawing/2014/main" id="{AD24AAD2-C85F-4DD2-BEA7-52345F073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3228" y="5681785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Technicians</a:t>
              </a:r>
              <a:endParaRPr kumimoji="0" lang="en-US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4EF03BE8-1DB2-4EFB-9C35-82BF2B0732F1}"/>
                </a:ext>
              </a:extLst>
            </p:cNvPr>
            <p:cNvCxnSpPr>
              <a:stCxn id="241" idx="2"/>
              <a:endCxn id="244" idx="0"/>
            </p:cNvCxnSpPr>
            <p:nvPr/>
          </p:nvCxnSpPr>
          <p:spPr>
            <a:xfrm>
              <a:off x="9903811" y="4599442"/>
              <a:ext cx="0" cy="10823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Rounded Rectangle 11">
            <a:extLst>
              <a:ext uri="{FF2B5EF4-FFF2-40B4-BE49-F238E27FC236}">
                <a16:creationId xmlns:a16="http://schemas.microsoft.com/office/drawing/2014/main" id="{AD1F1AC2-82F2-4C90-960F-7E24CC8BA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5725" y="3744097"/>
            <a:ext cx="801165" cy="498243"/>
          </a:xfrm>
          <a:prstGeom prst="roundRect">
            <a:avLst>
              <a:gd name="adj" fmla="val 16667"/>
            </a:avLst>
          </a:prstGeom>
          <a:pattFill prst="dash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Operations Director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ounded Rectangle 11">
            <a:extLst>
              <a:ext uri="{FF2B5EF4-FFF2-40B4-BE49-F238E27FC236}">
                <a16:creationId xmlns:a16="http://schemas.microsoft.com/office/drawing/2014/main" id="{DC76F1B1-67B9-4902-9F38-A20046D07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4418" y="3252674"/>
            <a:ext cx="801165" cy="4982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Operations &amp; Projects Director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4843385B-A31F-4D81-9FA0-301CAD00FBBF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290291" y="3406633"/>
            <a:ext cx="13941" cy="2808308"/>
          </a:xfrm>
          <a:prstGeom prst="bentConnector3">
            <a:avLst>
              <a:gd name="adj1" fmla="val -16397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: Elbow 127">
            <a:extLst>
              <a:ext uri="{FF2B5EF4-FFF2-40B4-BE49-F238E27FC236}">
                <a16:creationId xmlns:a16="http://schemas.microsoft.com/office/drawing/2014/main" id="{BB0FC6E9-337C-47E2-BAB4-31A0FBCEE832}"/>
              </a:ext>
            </a:extLst>
          </p:cNvPr>
          <p:cNvCxnSpPr>
            <a:stCxn id="242" idx="0"/>
            <a:endCxn id="115" idx="2"/>
          </p:cNvCxnSpPr>
          <p:nvPr/>
        </p:nvCxnSpPr>
        <p:spPr>
          <a:xfrm rot="16200000" flipV="1">
            <a:off x="10208720" y="4529929"/>
            <a:ext cx="577725" cy="25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8F3C4070-4A13-4BF7-A339-BDB5606FA725}"/>
              </a:ext>
            </a:extLst>
          </p:cNvPr>
          <p:cNvCxnSpPr>
            <a:stCxn id="152" idx="2"/>
            <a:endCxn id="238" idx="0"/>
          </p:cNvCxnSpPr>
          <p:nvPr/>
        </p:nvCxnSpPr>
        <p:spPr>
          <a:xfrm rot="5400000">
            <a:off x="13762637" y="3969014"/>
            <a:ext cx="587114" cy="1131362"/>
          </a:xfrm>
          <a:prstGeom prst="bentConnector3">
            <a:avLst>
              <a:gd name="adj1" fmla="val 609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A98AB421-BC28-44F7-B133-1F6B332AC5EE}"/>
              </a:ext>
            </a:extLst>
          </p:cNvPr>
          <p:cNvCxnSpPr>
            <a:stCxn id="239" idx="0"/>
            <a:endCxn id="237" idx="0"/>
          </p:cNvCxnSpPr>
          <p:nvPr/>
        </p:nvCxnSpPr>
        <p:spPr>
          <a:xfrm rot="5400000" flipH="1" flipV="1">
            <a:off x="15457271" y="3892235"/>
            <a:ext cx="4530" cy="1867504"/>
          </a:xfrm>
          <a:prstGeom prst="bentConnector3">
            <a:avLst>
              <a:gd name="adj1" fmla="val 514635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ounded Rectangle 11">
            <a:extLst>
              <a:ext uri="{FF2B5EF4-FFF2-40B4-BE49-F238E27FC236}">
                <a16:creationId xmlns:a16="http://schemas.microsoft.com/office/drawing/2014/main" id="{24778DEC-DC98-4833-B7EA-F1EE1D233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295" y="1836790"/>
            <a:ext cx="801165" cy="498243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Future Roles</a:t>
            </a:r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36C75DE0-3B46-4B39-B038-367DD2972509}"/>
              </a:ext>
            </a:extLst>
          </p:cNvPr>
          <p:cNvCxnSpPr>
            <a:cxnSpLocks/>
            <a:endCxn id="300" idx="0"/>
          </p:cNvCxnSpPr>
          <p:nvPr/>
        </p:nvCxnSpPr>
        <p:spPr>
          <a:xfrm>
            <a:off x="15459536" y="4600021"/>
            <a:ext cx="0" cy="1843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EFEC32C2-F64B-4F22-8B60-355015AEF861}"/>
              </a:ext>
            </a:extLst>
          </p:cNvPr>
          <p:cNvCxnSpPr>
            <a:cxnSpLocks/>
          </p:cNvCxnSpPr>
          <p:nvPr/>
        </p:nvCxnSpPr>
        <p:spPr>
          <a:xfrm>
            <a:off x="9516710" y="4600021"/>
            <a:ext cx="0" cy="18316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169">
            <a:extLst>
              <a:ext uri="{FF2B5EF4-FFF2-40B4-BE49-F238E27FC236}">
                <a16:creationId xmlns:a16="http://schemas.microsoft.com/office/drawing/2014/main" id="{0C9EA37F-D3DC-445E-AABE-AE25BF27D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677" y="578997"/>
            <a:ext cx="43735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E</a:t>
            </a:r>
            <a:r>
              <a:rPr lang="en-GB" altLang="en-US" sz="16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UREKA!</a:t>
            </a:r>
            <a:endParaRPr kumimoji="0" lang="en-GB" altLang="en-US" sz="16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0" name="Rounded Rectangle 11">
            <a:extLst>
              <a:ext uri="{FF2B5EF4-FFF2-40B4-BE49-F238E27FC236}">
                <a16:creationId xmlns:a16="http://schemas.microsoft.com/office/drawing/2014/main" id="{24D689FC-5DEA-42B1-9AF4-2D1395598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980" y="3868279"/>
            <a:ext cx="801165" cy="498243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Fundraising consultant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378E90B-139C-459C-8792-817B3E414511}"/>
              </a:ext>
            </a:extLst>
          </p:cNvPr>
          <p:cNvCxnSpPr>
            <a:cxnSpLocks/>
          </p:cNvCxnSpPr>
          <p:nvPr/>
        </p:nvCxnSpPr>
        <p:spPr>
          <a:xfrm>
            <a:off x="2381941" y="6281297"/>
            <a:ext cx="2161" cy="182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AB588D3-9DE1-41C5-A8E6-DDF02F57D849}"/>
              </a:ext>
            </a:extLst>
          </p:cNvPr>
          <p:cNvCxnSpPr>
            <a:cxnSpLocks/>
          </p:cNvCxnSpPr>
          <p:nvPr/>
        </p:nvCxnSpPr>
        <p:spPr>
          <a:xfrm>
            <a:off x="3475897" y="6281297"/>
            <a:ext cx="0" cy="2073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50C1C90-4710-4C33-967F-44ABBCD114CC}"/>
              </a:ext>
            </a:extLst>
          </p:cNvPr>
          <p:cNvCxnSpPr/>
          <p:nvPr/>
        </p:nvCxnSpPr>
        <p:spPr>
          <a:xfrm>
            <a:off x="2384102" y="6288704"/>
            <a:ext cx="10925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26778E8-730F-406E-84E9-D990220C87E7}"/>
              </a:ext>
            </a:extLst>
          </p:cNvPr>
          <p:cNvCxnSpPr>
            <a:cxnSpLocks/>
            <a:endCxn id="110" idx="0"/>
          </p:cNvCxnSpPr>
          <p:nvPr/>
        </p:nvCxnSpPr>
        <p:spPr>
          <a:xfrm flipH="1">
            <a:off x="2605563" y="3519092"/>
            <a:ext cx="8798" cy="3491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EAD3D3F-2C26-42BC-B6CC-9EE47E9BAC62}"/>
              </a:ext>
            </a:extLst>
          </p:cNvPr>
          <p:cNvCxnSpPr>
            <a:cxnSpLocks/>
          </p:cNvCxnSpPr>
          <p:nvPr/>
        </p:nvCxnSpPr>
        <p:spPr>
          <a:xfrm flipV="1">
            <a:off x="2614361" y="3506932"/>
            <a:ext cx="315875" cy="2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69CD607-E858-4C28-8CEA-E822383154FC}"/>
              </a:ext>
            </a:extLst>
          </p:cNvPr>
          <p:cNvCxnSpPr>
            <a:cxnSpLocks/>
          </p:cNvCxnSpPr>
          <p:nvPr/>
        </p:nvCxnSpPr>
        <p:spPr>
          <a:xfrm>
            <a:off x="10404877" y="3484328"/>
            <a:ext cx="1" cy="221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EB622A2-2C72-435E-B71E-BD14108337BD}"/>
              </a:ext>
            </a:extLst>
          </p:cNvPr>
          <p:cNvCxnSpPr>
            <a:stCxn id="146" idx="3"/>
          </p:cNvCxnSpPr>
          <p:nvPr/>
        </p:nvCxnSpPr>
        <p:spPr>
          <a:xfrm flipV="1">
            <a:off x="12905583" y="3499545"/>
            <a:ext cx="1716291" cy="22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073C659-8B17-44F0-9619-9BEAF9A2D674}"/>
              </a:ext>
            </a:extLst>
          </p:cNvPr>
          <p:cNvCxnSpPr>
            <a:endCxn id="152" idx="0"/>
          </p:cNvCxnSpPr>
          <p:nvPr/>
        </p:nvCxnSpPr>
        <p:spPr>
          <a:xfrm>
            <a:off x="14621874" y="3508940"/>
            <a:ext cx="1" cy="2339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86A37A28-B29F-4176-B8A9-AADA357A52EB}"/>
              </a:ext>
            </a:extLst>
          </p:cNvPr>
          <p:cNvCxnSpPr/>
          <p:nvPr/>
        </p:nvCxnSpPr>
        <p:spPr>
          <a:xfrm flipV="1">
            <a:off x="14525783" y="6273882"/>
            <a:ext cx="463973" cy="7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850949C-6CA8-4A94-AE98-DD68FF22C989}"/>
              </a:ext>
            </a:extLst>
          </p:cNvPr>
          <p:cNvCxnSpPr/>
          <p:nvPr/>
        </p:nvCxnSpPr>
        <p:spPr>
          <a:xfrm>
            <a:off x="9981028" y="6288704"/>
            <a:ext cx="5178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46BDE0E-C3AD-4121-BA3D-56BCF8035D18}"/>
              </a:ext>
            </a:extLst>
          </p:cNvPr>
          <p:cNvCxnSpPr>
            <a:cxnSpLocks/>
          </p:cNvCxnSpPr>
          <p:nvPr/>
        </p:nvCxnSpPr>
        <p:spPr>
          <a:xfrm>
            <a:off x="2851341" y="4506503"/>
            <a:ext cx="1328158" cy="25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09DDC2-3332-40F0-B742-B479CDDB585B}"/>
              </a:ext>
            </a:extLst>
          </p:cNvPr>
          <p:cNvCxnSpPr>
            <a:cxnSpLocks/>
          </p:cNvCxnSpPr>
          <p:nvPr/>
        </p:nvCxnSpPr>
        <p:spPr>
          <a:xfrm flipH="1">
            <a:off x="5413664" y="4600021"/>
            <a:ext cx="1419" cy="21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0F85B8-82DA-4123-B30F-A680FCA5D968}"/>
              </a:ext>
            </a:extLst>
          </p:cNvPr>
          <p:cNvCxnSpPr>
            <a:cxnSpLocks/>
            <a:endCxn id="191" idx="0"/>
          </p:cNvCxnSpPr>
          <p:nvPr/>
        </p:nvCxnSpPr>
        <p:spPr>
          <a:xfrm>
            <a:off x="6525491" y="4597977"/>
            <a:ext cx="3324" cy="2044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C5C7A6-A3CD-47F5-B737-7AE15AF25566}"/>
              </a:ext>
            </a:extLst>
          </p:cNvPr>
          <p:cNvCxnSpPr>
            <a:endCxn id="193" idx="0"/>
          </p:cNvCxnSpPr>
          <p:nvPr/>
        </p:nvCxnSpPr>
        <p:spPr>
          <a:xfrm>
            <a:off x="7546699" y="4600021"/>
            <a:ext cx="1" cy="199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A68D0B-F5DF-4AE0-B2EC-7A4486B39410}"/>
              </a:ext>
            </a:extLst>
          </p:cNvPr>
          <p:cNvCxnSpPr>
            <a:stCxn id="145" idx="2"/>
          </p:cNvCxnSpPr>
          <p:nvPr/>
        </p:nvCxnSpPr>
        <p:spPr>
          <a:xfrm flipH="1">
            <a:off x="6700936" y="3778487"/>
            <a:ext cx="2" cy="8215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DC72AC2D-37EE-4EC6-B0EB-F58FEDA3E240}"/>
              </a:ext>
            </a:extLst>
          </p:cNvPr>
          <p:cNvGrpSpPr/>
          <p:nvPr/>
        </p:nvGrpSpPr>
        <p:grpSpPr>
          <a:xfrm>
            <a:off x="8506526" y="4799534"/>
            <a:ext cx="805110" cy="1167801"/>
            <a:chOff x="9516169" y="4147794"/>
            <a:chExt cx="805110" cy="2033658"/>
          </a:xfrm>
        </p:grpSpPr>
        <p:sp>
          <p:nvSpPr>
            <p:cNvPr id="120" name="Rounded Rectangle 11">
              <a:extLst>
                <a:ext uri="{FF2B5EF4-FFF2-40B4-BE49-F238E27FC236}">
                  <a16:creationId xmlns:a16="http://schemas.microsoft.com/office/drawing/2014/main" id="{B29C17F5-F4B8-43E9-8A92-53D3E8C82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0114" y="4147794"/>
              <a:ext cx="801165" cy="49824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Café Manager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ounded Rectangle 11">
              <a:extLst>
                <a:ext uri="{FF2B5EF4-FFF2-40B4-BE49-F238E27FC236}">
                  <a16:creationId xmlns:a16="http://schemas.microsoft.com/office/drawing/2014/main" id="{F5F5139B-4807-4C57-9864-2139CA753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6169" y="5682419"/>
              <a:ext cx="788201" cy="499033"/>
            </a:xfrm>
            <a:prstGeom prst="roundRect">
              <a:avLst>
                <a:gd name="adj" fmla="val 16667"/>
              </a:avLst>
            </a:prstGeom>
            <a:pattFill prst="dash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Café staff</a:t>
              </a:r>
              <a:endParaRPr kumimoji="0" lang="en-US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7F27C3A-64F1-4C2B-9EE5-3B0EF8C86E63}"/>
                </a:ext>
              </a:extLst>
            </p:cNvPr>
            <p:cNvCxnSpPr>
              <a:cxnSpLocks/>
              <a:stCxn id="120" idx="2"/>
              <a:endCxn id="121" idx="0"/>
            </p:cNvCxnSpPr>
            <p:nvPr/>
          </p:nvCxnSpPr>
          <p:spPr>
            <a:xfrm flipH="1">
              <a:off x="9910270" y="4646036"/>
              <a:ext cx="10427" cy="10363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Rounded Rectangle 11">
            <a:extLst>
              <a:ext uri="{FF2B5EF4-FFF2-40B4-BE49-F238E27FC236}">
                <a16:creationId xmlns:a16="http://schemas.microsoft.com/office/drawing/2014/main" id="{DFF788E3-B649-4D6A-B2B6-68F76C0F0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4418" y="5648726"/>
            <a:ext cx="801165" cy="49824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Assistant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30" name="Connector: Elbow 129">
            <a:extLst>
              <a:ext uri="{FF2B5EF4-FFF2-40B4-BE49-F238E27FC236}">
                <a16:creationId xmlns:a16="http://schemas.microsoft.com/office/drawing/2014/main" id="{B81F336D-1AFB-41E1-9469-4D11D246E14B}"/>
              </a:ext>
            </a:extLst>
          </p:cNvPr>
          <p:cNvCxnSpPr>
            <a:cxnSpLocks/>
          </p:cNvCxnSpPr>
          <p:nvPr/>
        </p:nvCxnSpPr>
        <p:spPr>
          <a:xfrm rot="5400000">
            <a:off x="11709521" y="4857076"/>
            <a:ext cx="1587912" cy="3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569212C3-41E4-4985-B83D-78F5F2A5EBF0}"/>
              </a:ext>
            </a:extLst>
          </p:cNvPr>
          <p:cNvCxnSpPr/>
          <p:nvPr/>
        </p:nvCxnSpPr>
        <p:spPr>
          <a:xfrm>
            <a:off x="5415081" y="4597977"/>
            <a:ext cx="21390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EF39FB42-E534-4AFA-9CB0-4AA9FB894B87}"/>
              </a:ext>
            </a:extLst>
          </p:cNvPr>
          <p:cNvCxnSpPr>
            <a:cxnSpLocks/>
          </p:cNvCxnSpPr>
          <p:nvPr/>
        </p:nvCxnSpPr>
        <p:spPr>
          <a:xfrm flipH="1">
            <a:off x="2851341" y="4509102"/>
            <a:ext cx="1419" cy="21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8F0CACF6-27FA-4E8F-A66A-22B7B3DD1CB7}"/>
              </a:ext>
            </a:extLst>
          </p:cNvPr>
          <p:cNvCxnSpPr>
            <a:cxnSpLocks/>
          </p:cNvCxnSpPr>
          <p:nvPr/>
        </p:nvCxnSpPr>
        <p:spPr>
          <a:xfrm flipH="1">
            <a:off x="4177145" y="4498191"/>
            <a:ext cx="3774" cy="1086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Rounded Rectangle 11">
            <a:extLst>
              <a:ext uri="{FF2B5EF4-FFF2-40B4-BE49-F238E27FC236}">
                <a16:creationId xmlns:a16="http://schemas.microsoft.com/office/drawing/2014/main" id="{E8717BC0-1BE6-499B-AA0E-0B10E1DDA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936" y="3815521"/>
            <a:ext cx="801165" cy="498243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Marcomms consultant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98868FD9-F067-45F0-A7BB-D7B3CDF6BA41}"/>
              </a:ext>
            </a:extLst>
          </p:cNvPr>
          <p:cNvCxnSpPr>
            <a:cxnSpLocks/>
          </p:cNvCxnSpPr>
          <p:nvPr/>
        </p:nvCxnSpPr>
        <p:spPr>
          <a:xfrm flipH="1">
            <a:off x="4305829" y="3460173"/>
            <a:ext cx="1203" cy="3553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46F3A3D6-D143-4D44-B616-D49D550696BD}"/>
              </a:ext>
            </a:extLst>
          </p:cNvPr>
          <p:cNvCxnSpPr>
            <a:cxnSpLocks/>
          </p:cNvCxnSpPr>
          <p:nvPr/>
        </p:nvCxnSpPr>
        <p:spPr>
          <a:xfrm flipV="1">
            <a:off x="3754327" y="3466135"/>
            <a:ext cx="56030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F53DCA20-4A88-4234-AC88-D24A01301B45}"/>
              </a:ext>
            </a:extLst>
          </p:cNvPr>
          <p:cNvCxnSpPr/>
          <p:nvPr/>
        </p:nvCxnSpPr>
        <p:spPr>
          <a:xfrm flipV="1">
            <a:off x="12505001" y="4059101"/>
            <a:ext cx="1716291" cy="22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Text Box 169">
            <a:extLst>
              <a:ext uri="{FF2B5EF4-FFF2-40B4-BE49-F238E27FC236}">
                <a16:creationId xmlns:a16="http://schemas.microsoft.com/office/drawing/2014/main" id="{AC43E241-6E29-4157-BE3F-9023F30DF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678" y="967182"/>
            <a:ext cx="43735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DRAFT ORGANISATIONAL STRUCTURE</a:t>
            </a:r>
          </a:p>
        </p:txBody>
      </p:sp>
      <p:sp>
        <p:nvSpPr>
          <p:cNvPr id="127" name="Rounded Rectangle 45">
            <a:extLst>
              <a:ext uri="{FF2B5EF4-FFF2-40B4-BE49-F238E27FC236}">
                <a16:creationId xmlns:a16="http://schemas.microsoft.com/office/drawing/2014/main" id="{4B72137A-17C9-4430-B557-89CAFE618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78" y="1122912"/>
            <a:ext cx="801165" cy="496782"/>
          </a:xfrm>
          <a:prstGeom prst="roundRect">
            <a:avLst>
              <a:gd name="adj" fmla="val 1666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Science+ Discovery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339F4596-CAEB-4CE9-B1A9-BAC40C27B3DC}"/>
              </a:ext>
            </a:extLst>
          </p:cNvPr>
          <p:cNvCxnSpPr/>
          <p:nvPr/>
        </p:nvCxnSpPr>
        <p:spPr>
          <a:xfrm flipV="1">
            <a:off x="10404877" y="3478811"/>
            <a:ext cx="1716291" cy="22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4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157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Young</dc:creator>
  <cp:lastModifiedBy>Tudor Gwynn</cp:lastModifiedBy>
  <cp:revision>20</cp:revision>
  <cp:lastPrinted>2021-09-09T14:17:20Z</cp:lastPrinted>
  <dcterms:created xsi:type="dcterms:W3CDTF">2021-06-18T08:50:25Z</dcterms:created>
  <dcterms:modified xsi:type="dcterms:W3CDTF">2022-02-07T12:50:58Z</dcterms:modified>
</cp:coreProperties>
</file>